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0" r:id="rId5"/>
    <p:sldId id="257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C59"/>
    <a:srgbClr val="2252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1EE40-25E3-4231-B891-99104EF22710}" type="datetimeFigureOut">
              <a:rPr lang="en-US" smtClean="0"/>
              <a:pPr/>
              <a:t>11/30/2022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A0531-110A-4FE4-830A-C4F761873C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ajer1.jpg"/>
          <p:cNvPicPr>
            <a:picLocks noChangeAspect="1"/>
          </p:cNvPicPr>
          <p:nvPr/>
        </p:nvPicPr>
        <p:blipFill>
          <a:blip r:embed="rId2"/>
          <a:srcRect b="53125"/>
          <a:stretch>
            <a:fillRect/>
          </a:stretch>
        </p:blipFill>
        <p:spPr>
          <a:xfrm>
            <a:off x="0" y="0"/>
            <a:ext cx="9144000" cy="60111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6143644"/>
            <a:ext cx="366940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Project </a:t>
            </a:r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n</a:t>
            </a:r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umber: 101085183</a:t>
            </a:r>
            <a:endParaRPr lang="en-US" sz="2400" b="1" dirty="0">
              <a:solidFill>
                <a:srgbClr val="214C59"/>
              </a:solidFill>
              <a:latin typeface="Garamond" pitchFamily="18" charset="0"/>
            </a:endParaRPr>
          </a:p>
        </p:txBody>
      </p:sp>
      <p:pic>
        <p:nvPicPr>
          <p:cNvPr id="1026" name="Picture 2" descr="Универзитет у Новом Саду — Википедиј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571876"/>
            <a:ext cx="1376393" cy="1389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1571612"/>
            <a:ext cx="821537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agrilogo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4" y="571480"/>
            <a:ext cx="4186238" cy="756439"/>
          </a:xfrm>
        </p:spPr>
      </p:pic>
      <p:pic>
        <p:nvPicPr>
          <p:cNvPr id="8" name="Picture 7" descr="Co-Funded-By-the-E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00042"/>
            <a:ext cx="3381372" cy="917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28596" y="1571612"/>
            <a:ext cx="8215370" cy="15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 descr="agrilogo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4" y="571480"/>
            <a:ext cx="4186238" cy="756439"/>
          </a:xfrm>
        </p:spPr>
      </p:pic>
      <p:pic>
        <p:nvPicPr>
          <p:cNvPr id="8" name="Picture 7" descr="Co-Funded-By-the-E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00042"/>
            <a:ext cx="3381372" cy="917197"/>
          </a:xfrm>
          <a:prstGeom prst="rect">
            <a:avLst/>
          </a:prstGeom>
        </p:spPr>
      </p:pic>
      <p:pic>
        <p:nvPicPr>
          <p:cNvPr id="5" name="Picture 4" descr="Picture1.jpg"/>
          <p:cNvPicPr>
            <a:picLocks noChangeAspect="1"/>
          </p:cNvPicPr>
          <p:nvPr/>
        </p:nvPicPr>
        <p:blipFill>
          <a:blip r:embed="rId4"/>
          <a:srcRect r="14669" b="1470"/>
          <a:stretch>
            <a:fillRect/>
          </a:stretch>
        </p:blipFill>
        <p:spPr>
          <a:xfrm>
            <a:off x="4857720" y="3500438"/>
            <a:ext cx="4286280" cy="335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zadina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37250"/>
          <a:stretch>
            <a:fillRect/>
          </a:stretch>
        </p:blipFill>
        <p:spPr>
          <a:xfrm>
            <a:off x="857224" y="0"/>
            <a:ext cx="8501122" cy="6858000"/>
          </a:xfrm>
        </p:spPr>
      </p:pic>
      <p:pic>
        <p:nvPicPr>
          <p:cNvPr id="5" name="Picture 4" descr="agrilogo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500042"/>
            <a:ext cx="5072066" cy="916505"/>
          </a:xfrm>
          <a:prstGeom prst="rect">
            <a:avLst/>
          </a:prstGeom>
        </p:spPr>
      </p:pic>
      <p:pic>
        <p:nvPicPr>
          <p:cNvPr id="18434" name="Picture 2" descr="Facebook Logo PNG Vectors Free Download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28662" y="2143116"/>
            <a:ext cx="1143008" cy="11430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3286124"/>
            <a:ext cx="144629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Facebook</a:t>
            </a:r>
          </a:p>
          <a:p>
            <a:pPr algn="ctr"/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@</a:t>
            </a:r>
            <a:endParaRPr lang="en-US" sz="2400" b="1" dirty="0">
              <a:solidFill>
                <a:srgbClr val="214C59"/>
              </a:solidFill>
              <a:latin typeface="Garamond" pitchFamily="18" charset="0"/>
            </a:endParaRPr>
          </a:p>
        </p:txBody>
      </p:sp>
      <p:pic>
        <p:nvPicPr>
          <p:cNvPr id="18440" name="Picture 8" descr="Instagram Logo PNG Vectors Free Download"/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43306" y="2143116"/>
            <a:ext cx="1143008" cy="114300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7554" y="3286124"/>
            <a:ext cx="175310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Instagram</a:t>
            </a:r>
          </a:p>
          <a:p>
            <a:pPr algn="ctr"/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@agro_efsu</a:t>
            </a:r>
            <a:endParaRPr lang="en-US" sz="2400" b="1" dirty="0">
              <a:solidFill>
                <a:srgbClr val="214C59"/>
              </a:solidFill>
              <a:latin typeface="Garamond" pitchFamily="18" charset="0"/>
            </a:endParaRPr>
          </a:p>
        </p:txBody>
      </p:sp>
      <p:pic>
        <p:nvPicPr>
          <p:cNvPr id="18442" name="Picture 10" descr="Website Icon Vector Design Illustration. Website WWW Icon Stock Vector -  Illustration of house, business: 172632666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25313" t="23438" r="24999" b="23124"/>
          <a:stretch>
            <a:fillRect/>
          </a:stretch>
        </p:blipFill>
        <p:spPr bwMode="auto">
          <a:xfrm>
            <a:off x="2143108" y="4286256"/>
            <a:ext cx="1214446" cy="130610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075554" y="5572140"/>
            <a:ext cx="371076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sr-Latn-RS" sz="2400" b="1" dirty="0" smtClean="0">
                <a:solidFill>
                  <a:srgbClr val="214C59"/>
                </a:solidFill>
                <a:latin typeface="Garamond" pitchFamily="18" charset="0"/>
              </a:rPr>
              <a:t>www.agrigreen.ef.uns.ac.rs</a:t>
            </a:r>
            <a:endParaRPr lang="en-US" sz="2400" b="1" dirty="0">
              <a:solidFill>
                <a:srgbClr val="214C59"/>
              </a:solidFill>
              <a:latin typeface="Garamond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a0efca6-0cdb-4c20-a0ea-ad92c4a06996" xsi:nil="true"/>
    <lcf76f155ced4ddcb4097134ff3c332f xmlns="46636da5-76ec-4d05-8164-8934b16b6ee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E02821D80FDB4E8F831FC1F336D14D" ma:contentTypeVersion="13" ma:contentTypeDescription="Create a new document." ma:contentTypeScope="" ma:versionID="f0b3248ebacf605389b29050d043a82a">
  <xsd:schema xmlns:xsd="http://www.w3.org/2001/XMLSchema" xmlns:xs="http://www.w3.org/2001/XMLSchema" xmlns:p="http://schemas.microsoft.com/office/2006/metadata/properties" xmlns:ns2="46636da5-76ec-4d05-8164-8934b16b6eea" xmlns:ns3="aa0efca6-0cdb-4c20-a0ea-ad92c4a06996" targetNamespace="http://schemas.microsoft.com/office/2006/metadata/properties" ma:root="true" ma:fieldsID="6fa41244dc7375ba685d76cef54f40b0" ns2:_="" ns3:_="">
    <xsd:import namespace="46636da5-76ec-4d05-8164-8934b16b6eea"/>
    <xsd:import namespace="aa0efca6-0cdb-4c20-a0ea-ad92c4a069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636da5-76ec-4d05-8164-8934b16b6e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e5a7fb6f-2df3-4765-889c-429d5e91dc4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0efca6-0cdb-4c20-a0ea-ad92c4a06996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6f9bc605-9587-4ea6-9d67-5f6cb286ca64}" ma:internalName="TaxCatchAll" ma:showField="CatchAllData" ma:web="aa0efca6-0cdb-4c20-a0ea-ad92c4a069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B41C66E-0241-4F4D-A254-6866BD19A617}">
  <ds:schemaRefs>
    <ds:schemaRef ds:uri="http://schemas.microsoft.com/office/2006/metadata/properties"/>
    <ds:schemaRef ds:uri="http://schemas.microsoft.com/office/infopath/2007/PartnerControls"/>
    <ds:schemaRef ds:uri="aa0efca6-0cdb-4c20-a0ea-ad92c4a06996"/>
    <ds:schemaRef ds:uri="46636da5-76ec-4d05-8164-8934b16b6eea"/>
  </ds:schemaRefs>
</ds:datastoreItem>
</file>

<file path=customXml/itemProps2.xml><?xml version="1.0" encoding="utf-8"?>
<ds:datastoreItem xmlns:ds="http://schemas.openxmlformats.org/officeDocument/2006/customXml" ds:itemID="{068D78CD-07B3-4AB4-A58D-C2784FCD19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7036D15-D7AA-43A2-BF20-76E517A685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6636da5-76ec-4d05-8164-8934b16b6eea"/>
    <ds:schemaRef ds:uri="aa0efca6-0cdb-4c20-a0ea-ad92c4a069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Zana</dc:creator>
  <cp:lastModifiedBy>Zana</cp:lastModifiedBy>
  <cp:revision>7</cp:revision>
  <dcterms:created xsi:type="dcterms:W3CDTF">2020-12-28T18:00:10Z</dcterms:created>
  <dcterms:modified xsi:type="dcterms:W3CDTF">2022-11-30T08:19:40Z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0x0101004BE02821D80FDB4E8F831FC1F336D14D</vt:lpwstr>
  </property>
</Properties>
</file>