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6" r:id="rId5"/>
    <p:sldId id="268" r:id="rId6"/>
    <p:sldId id="257" r:id="rId7"/>
    <p:sldId id="259" r:id="rId8"/>
    <p:sldId id="262" r:id="rId9"/>
    <p:sldId id="260" r:id="rId10"/>
    <p:sldId id="265" r:id="rId11"/>
    <p:sldId id="267" r:id="rId12"/>
    <p:sldId id="264" r:id="rId13"/>
    <p:sldId id="269" r:id="rId14"/>
    <p:sldId id="270" r:id="rId15"/>
    <p:sldId id="266" r:id="rId16"/>
    <p:sldId id="272" r:id="rId17"/>
    <p:sldId id="273" r:id="rId18"/>
    <p:sldId id="274" r:id="rId19"/>
    <p:sldId id="263" r:id="rId20"/>
    <p:sldId id="271" r:id="rId21"/>
    <p:sldId id="275" r:id="rId22"/>
  </p:sldIdLst>
  <p:sldSz cx="1216977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920" y="60"/>
      </p:cViewPr>
      <p:guideLst>
        <p:guide orient="horz" pos="2160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2733" y="2130426"/>
            <a:ext cx="10344309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5466" y="3886200"/>
            <a:ext cx="851884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42988" y="274639"/>
            <a:ext cx="3644595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9206" y="274639"/>
            <a:ext cx="10730952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1328" y="4406901"/>
            <a:ext cx="1034430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1328" y="2906713"/>
            <a:ext cx="1034430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9207" y="1600201"/>
            <a:ext cx="718777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9810" y="1600201"/>
            <a:ext cx="718777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489" y="274638"/>
            <a:ext cx="1095279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8489" y="1535113"/>
            <a:ext cx="53770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8489" y="2174875"/>
            <a:ext cx="53770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2077" y="1535113"/>
            <a:ext cx="537921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2077" y="2174875"/>
            <a:ext cx="537921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489" y="273050"/>
            <a:ext cx="400377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8044" y="273051"/>
            <a:ext cx="68032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489" y="1435101"/>
            <a:ext cx="400377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5361" y="4800600"/>
            <a:ext cx="730186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5361" y="612775"/>
            <a:ext cx="730186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5361" y="5367338"/>
            <a:ext cx="730186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8489" y="274638"/>
            <a:ext cx="109527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8489" y="1600201"/>
            <a:ext cx="1095279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8489" y="6356351"/>
            <a:ext cx="28396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409FD-CB08-41A9-93B2-CE5E1B46C585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58007" y="6356351"/>
            <a:ext cx="38537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21672" y="6356351"/>
            <a:ext cx="28396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lajer1.jpg">
            <a:extLst>
              <a:ext uri="{FF2B5EF4-FFF2-40B4-BE49-F238E27FC236}">
                <a16:creationId xmlns:a16="http://schemas.microsoft.com/office/drawing/2014/main" id="{962AEA26-7E08-3BB7-9DBA-9E0C82198B0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3125"/>
          <a:stretch>
            <a:fillRect/>
          </a:stretch>
        </p:blipFill>
        <p:spPr>
          <a:xfrm>
            <a:off x="828303" y="-17758"/>
            <a:ext cx="10319340" cy="678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760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56985" y="1785926"/>
            <a:ext cx="1012790" cy="642942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6589" y="124350"/>
            <a:ext cx="3611562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69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2657" y="571480"/>
            <a:ext cx="584161" cy="714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357298"/>
            <a:ext cx="584161" cy="714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2786058"/>
            <a:ext cx="584161" cy="714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3571876"/>
            <a:ext cx="584161" cy="714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27037" y="714356"/>
            <a:ext cx="2571768" cy="42862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69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2657" y="571480"/>
            <a:ext cx="584161" cy="714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357298"/>
            <a:ext cx="584161" cy="714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2786058"/>
            <a:ext cx="584161" cy="714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3571876"/>
            <a:ext cx="584161" cy="714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513119" y="571480"/>
            <a:ext cx="5286412" cy="50006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27037" y="714356"/>
            <a:ext cx="2571768" cy="42862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1299861" y="0"/>
            <a:ext cx="869914" cy="50006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cd8d80e-c9fa-4d92-801f-6e5536dc1556" xsi:nil="true"/>
    <lcf76f155ced4ddcb4097134ff3c332f xmlns="d94aa0e4-1ab6-4119-afeb-4fe06fdb21c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F3D11EE7CF3641AEB1A9E889B8DF0B" ma:contentTypeVersion="12" ma:contentTypeDescription="Create a new document." ma:contentTypeScope="" ma:versionID="9599001bb5f16def5afe8c4c9d567fb1">
  <xsd:schema xmlns:xsd="http://www.w3.org/2001/XMLSchema" xmlns:xs="http://www.w3.org/2001/XMLSchema" xmlns:p="http://schemas.microsoft.com/office/2006/metadata/properties" xmlns:ns2="d94aa0e4-1ab6-4119-afeb-4fe06fdb21c7" xmlns:ns3="ecd8d80e-c9fa-4d92-801f-6e5536dc1556" targetNamespace="http://schemas.microsoft.com/office/2006/metadata/properties" ma:root="true" ma:fieldsID="ae08709fc26fce7e4d8bbef888dd0235" ns2:_="" ns3:_="">
    <xsd:import namespace="d94aa0e4-1ab6-4119-afeb-4fe06fdb21c7"/>
    <xsd:import namespace="ecd8d80e-c9fa-4d92-801f-6e5536dc155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4aa0e4-1ab6-4119-afeb-4fe06fdb21c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3a425fa6-9034-4f79-8b32-a474688f5a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d8d80e-c9fa-4d92-801f-6e5536dc155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80eb3ddb-d757-49d1-8874-d5af96f0fb33}" ma:internalName="TaxCatchAll" ma:showField="CatchAllData" ma:web="ecd8d80e-c9fa-4d92-801f-6e5536dc15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C10694F-6B2E-44E1-9EBB-2CE401B9E3AB}">
  <ds:schemaRefs>
    <ds:schemaRef ds:uri="http://schemas.microsoft.com/office/2006/metadata/properties"/>
    <ds:schemaRef ds:uri="http://schemas.microsoft.com/office/infopath/2007/PartnerControls"/>
    <ds:schemaRef ds:uri="ecd8d80e-c9fa-4d92-801f-6e5536dc1556"/>
    <ds:schemaRef ds:uri="d94aa0e4-1ab6-4119-afeb-4fe06fdb21c7"/>
  </ds:schemaRefs>
</ds:datastoreItem>
</file>

<file path=customXml/itemProps2.xml><?xml version="1.0" encoding="utf-8"?>
<ds:datastoreItem xmlns:ds="http://schemas.openxmlformats.org/officeDocument/2006/customXml" ds:itemID="{0FE9E93A-50FF-4E7A-B25D-685760262C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66D0D2-E705-4300-8E0B-94D54A96C3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94aa0e4-1ab6-4119-afeb-4fe06fdb21c7"/>
    <ds:schemaRef ds:uri="ecd8d80e-c9fa-4d92-801f-6e5536dc15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0</Words>
  <Application>Microsoft Office PowerPoint</Application>
  <PresentationFormat>Prilagođavanje</PresentationFormat>
  <Paragraphs>0</Paragraphs>
  <Slides>18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2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Zana</dc:creator>
  <cp:lastModifiedBy>Бојан Матковски</cp:lastModifiedBy>
  <cp:revision>32</cp:revision>
  <dcterms:created xsi:type="dcterms:W3CDTF">2023-04-05T08:03:43Z</dcterms:created>
  <dcterms:modified xsi:type="dcterms:W3CDTF">2023-11-10T09:46:48Z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0x0101008AF3D11EE7CF3641AEB1A9E889B8DF0B</vt:lpwstr>
  </property>
</Properties>
</file>